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35173926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035173926_3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c492e2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c492e2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fc492e24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fc492e2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8332d2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8332d2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9328cf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9328cf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29328cf4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29328cf4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29328cf4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29328cf4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29328cf4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29328cf4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29328cf4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29328cf4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29328cf4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29328cf4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29328cf4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29328cf4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035173926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5035173926_3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29328cf4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29328cf4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29328cf4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29328cf4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35173926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035173926_3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035173926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5035173926_3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035173926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035173926_3_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035173926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5035173926_3_1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063537d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063537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63537d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63537d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fc492e2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fc492e2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2971799" y="1473200"/>
            <a:ext cx="5398294" cy="18160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971799" y="3289299"/>
            <a:ext cx="5398294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6699418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2971799" y="4402931"/>
            <a:ext cx="3670468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7956718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0"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/>
          <p:nvPr>
            <p:ph idx="2" type="pic"/>
          </p:nvPr>
        </p:nvSpPr>
        <p:spPr>
          <a:xfrm>
            <a:off x="5652190" y="685800"/>
            <a:ext cx="2460730" cy="3429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14350" y="2228850"/>
            <a:ext cx="462349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2" name="Google Shape;7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9" name="Google Shape;7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514350" y="2481436"/>
            <a:ext cx="759857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514349" y="3583036"/>
            <a:ext cx="759857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514352" y="1606550"/>
            <a:ext cx="3746500" cy="273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366421" y="1606550"/>
            <a:ext cx="3746499" cy="273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730253" y="1663700"/>
            <a:ext cx="353179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514351" y="2152651"/>
            <a:ext cx="3747692" cy="2190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3" type="body"/>
          </p:nvPr>
        </p:nvSpPr>
        <p:spPr>
          <a:xfrm>
            <a:off x="4572002" y="1670050"/>
            <a:ext cx="354211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19"/>
          <p:cNvSpPr txBox="1"/>
          <p:nvPr>
            <p:ph idx="4" type="body"/>
          </p:nvPr>
        </p:nvSpPr>
        <p:spPr>
          <a:xfrm>
            <a:off x="4367612" y="2152651"/>
            <a:ext cx="3746500" cy="2190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3" name="Google Shape;10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4" name="Google Shape;11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514350" y="1555750"/>
            <a:ext cx="276066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486151" y="457201"/>
            <a:ext cx="4626769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514350" y="2584450"/>
            <a:ext cx="276066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type="title"/>
          </p:nvPr>
        </p:nvSpPr>
        <p:spPr>
          <a:xfrm>
            <a:off x="514350" y="3549649"/>
            <a:ext cx="759857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3"/>
          <p:cNvSpPr/>
          <p:nvPr>
            <p:ph idx="2" type="pic"/>
          </p:nvPr>
        </p:nvSpPr>
        <p:spPr>
          <a:xfrm>
            <a:off x="1028700" y="699084"/>
            <a:ext cx="6569870" cy="2373732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514350" y="3974702"/>
            <a:ext cx="7598570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26" name="Google Shape;126;p23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0" name="Google Shape;13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type="title"/>
          </p:nvPr>
        </p:nvSpPr>
        <p:spPr>
          <a:xfrm>
            <a:off x="514351" y="457201"/>
            <a:ext cx="7598570" cy="234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39" name="Google Shape;139;p25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744200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823406" y="2514600"/>
            <a:ext cx="7004388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515599" y="3257550"/>
            <a:ext cx="761427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47" name="Google Shape;14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type="title"/>
          </p:nvPr>
        </p:nvSpPr>
        <p:spPr>
          <a:xfrm>
            <a:off x="514352" y="2481436"/>
            <a:ext cx="7598569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514351" y="3583036"/>
            <a:ext cx="7598569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56" name="Google Shape;156;p27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57" name="Google Shape;157;p27"/>
          <p:cNvSpPr txBox="1"/>
          <p:nvPr>
            <p:ph type="title"/>
          </p:nvPr>
        </p:nvSpPr>
        <p:spPr>
          <a:xfrm>
            <a:off x="744200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514350" y="2914650"/>
            <a:ext cx="7601577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2" type="body"/>
          </p:nvPr>
        </p:nvSpPr>
        <p:spPr>
          <a:xfrm>
            <a:off x="514349" y="3581400"/>
            <a:ext cx="7601577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64" name="Google Shape;16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>
            <p:ph type="title"/>
          </p:nvPr>
        </p:nvSpPr>
        <p:spPr>
          <a:xfrm>
            <a:off x="514351" y="457201"/>
            <a:ext cx="7598570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514351" y="2628900"/>
            <a:ext cx="7598571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 cap="none">
                <a:solidFill>
                  <a:schemeClr val="lt1"/>
                </a:solidFill>
              </a:defRPr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2" type="body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72" name="Google Shape;17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idx="1" type="body"/>
          </p:nvPr>
        </p:nvSpPr>
        <p:spPr>
          <a:xfrm rot="5400000">
            <a:off x="2945210" y="-824309"/>
            <a:ext cx="2736850" cy="75985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9"/>
          <p:cNvSpPr txBox="1"/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79" name="Google Shape;17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type="title"/>
          </p:nvPr>
        </p:nvSpPr>
        <p:spPr>
          <a:xfrm rot="5400000">
            <a:off x="5360363" y="1590843"/>
            <a:ext cx="3886201" cy="1618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 rot="5400000">
            <a:off x="1508293" y="-536744"/>
            <a:ext cx="3886200" cy="58740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jpg"/><Relationship Id="rId5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ctrTitle"/>
          </p:nvPr>
        </p:nvSpPr>
        <p:spPr>
          <a:xfrm>
            <a:off x="2971799" y="1473200"/>
            <a:ext cx="5398294" cy="18160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 sz="1100"/>
              <a:t>DESIGN OF A </a:t>
            </a:r>
            <a:r>
              <a:rPr lang="en" sz="1100"/>
              <a:t>SMART FIRE DETECTION SYSTEM</a:t>
            </a:r>
            <a:endParaRPr sz="1100"/>
          </a:p>
        </p:txBody>
      </p:sp>
      <p:sp>
        <p:nvSpPr>
          <p:cNvPr id="190" name="Google Shape;190;p31"/>
          <p:cNvSpPr txBox="1"/>
          <p:nvPr>
            <p:ph idx="1" type="subTitle"/>
          </p:nvPr>
        </p:nvSpPr>
        <p:spPr>
          <a:xfrm>
            <a:off x="2971799" y="3289299"/>
            <a:ext cx="5398294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DAVID GOSLEE, ISRAEL AKINSOYINU, DEDRICK MCCOY 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43700" y="321825"/>
            <a:ext cx="7598700" cy="79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</a:t>
            </a:r>
            <a:r>
              <a:rPr lang="en" sz="1400"/>
              <a:t> Plan </a:t>
            </a:r>
            <a:endParaRPr sz="1400"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247300" y="1812250"/>
            <a:ext cx="7598700" cy="3482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1: Sensor Design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1.1: Design program for Temperature Sensor.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1.2: Design program  for  Carbon monoxide sensor.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1.3: Design program for  Ionization </a:t>
            </a:r>
            <a:r>
              <a:rPr lang="en"/>
              <a:t>sensor</a:t>
            </a:r>
            <a:r>
              <a:rPr lang="en"/>
              <a:t>.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1.4: Interface arduino with all three sensors.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1.5: Test sensor interface with arduino.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1.6: Design PCB for transmitter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1.7: Design PCB for </a:t>
            </a:r>
            <a:r>
              <a:rPr lang="en"/>
              <a:t>receiver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1.8: Test PCB design for receiver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1.9: Test PCB design for transmitter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2: Wireless Sensor Network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2.1: Design  arduino and RF transmitter interface.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2.2: Design program for microcontroller and RF transmitter.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2.3 Design arduino and RF </a:t>
            </a:r>
            <a:r>
              <a:rPr lang="en"/>
              <a:t>receiver</a:t>
            </a:r>
            <a:r>
              <a:rPr lang="en"/>
              <a:t> interface.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2.4: Program interface with arduino and RF receiver.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2.5: Interface Raspberry Pi for </a:t>
            </a:r>
            <a:r>
              <a:rPr lang="en"/>
              <a:t>receiver</a:t>
            </a:r>
            <a:r>
              <a:rPr lang="en"/>
              <a:t> interface.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2.6: Design program  for sensor data processing and allocation.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2.7: Test Wireless Sensor Network.   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</a:t>
            </a:r>
            <a:r>
              <a:rPr lang="en" sz="1400"/>
              <a:t> Plan (continued) </a:t>
            </a:r>
            <a:endParaRPr sz="1400"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514350" y="1730875"/>
            <a:ext cx="7598700" cy="31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3: Website Design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3.1: Design background and layout of website.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3.2: Design login for administrator and user access. 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3.3: Program a grid that will establish compartments for rooms.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3.4: Design program that will interface raspberry pi and website.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3.5: design a program that will pair node ID with corresponding room on grid plan.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3.6: Program grid to highlight room where potential fire occurs.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3.7: Test interface with website with external display and display webpage. 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4: Automated Phone Call System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4.1: Setup pivlo account and install software on raspberry pi.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4.2: Design Virtual Alert message for  each ID node.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4.3: Design program that will correlate  room ID numbers to specific automated dispatch message.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4.4: Program Pi for sms data transmission.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5: Design Warning Message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5.1: Program sms message corresponding to proper node ID.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5.2: Design database for building occupant </a:t>
            </a:r>
            <a:r>
              <a:rPr lang="en"/>
              <a:t>phone number allocation.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5.3: Design a program that will  send link to webpage.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5.4: Test sms warning system. 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</a:t>
            </a:r>
            <a:r>
              <a:rPr lang="en" sz="1400"/>
              <a:t> Plan (cont.)</a:t>
            </a:r>
            <a:endParaRPr sz="1400"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6: System Assembly and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6.1:  Assemble entire system.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6.2:  Test full platform with nodes placed in their appropriate positions.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6.3:  Test warning systems and ensure they give proper threat location.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1.1)</a:t>
            </a:r>
            <a:r>
              <a:rPr lang="en" sz="1400"/>
              <a:t>  Circuit Design and algorithm for temperature Sensor</a:t>
            </a:r>
            <a:endParaRPr sz="1400"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450" y="1606550"/>
            <a:ext cx="2716603" cy="27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606550"/>
            <a:ext cx="4882099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Subtask 1.1 (output)</a:t>
            </a:r>
            <a:endParaRPr sz="1400"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Output displays both temperature and humidity.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Only temperature is sent to the RF </a:t>
            </a:r>
            <a:r>
              <a:rPr lang="en"/>
              <a:t>transmitter</a:t>
            </a:r>
            <a:r>
              <a:rPr lang="en"/>
              <a:t>. </a:t>
            </a: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200" y="1703063"/>
            <a:ext cx="2902850" cy="25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</a:t>
            </a:r>
            <a:r>
              <a:rPr lang="en" sz="1400"/>
              <a:t> (</a:t>
            </a:r>
            <a:r>
              <a:rPr lang="en" sz="1400"/>
              <a:t>Subtask 1.2) Design circuit and algorithm for ionization sensor </a:t>
            </a:r>
            <a:endParaRPr sz="1400"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3504900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251" y="1606550"/>
            <a:ext cx="2052676" cy="27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925" y="1606550"/>
            <a:ext cx="1995549" cy="27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Subtask 1.2 (output)</a:t>
            </a:r>
            <a:endParaRPr sz="1400"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Output is transmitted via analog pin 0.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Air particulate is measured in ppm (parts per million).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Threshold value set at 20 ppm.  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78" y="1751025"/>
            <a:ext cx="15323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</a:t>
            </a:r>
            <a:r>
              <a:rPr lang="en" sz="1400"/>
              <a:t> (Subtask 1.3) Design Circuit and algorithm for CO sensor</a:t>
            </a:r>
            <a:endParaRPr sz="1400"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4883900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250" y="1606550"/>
            <a:ext cx="2714804" cy="27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Subtask 1.3 (Output)</a:t>
            </a:r>
            <a:endParaRPr sz="1400"/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 threshold set to 1500 ppm.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Third column represents CO reading (ppm)</a:t>
            </a:r>
            <a:endParaRPr/>
          </a:p>
        </p:txBody>
      </p:sp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075" y="1606550"/>
            <a:ext cx="247097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</a:t>
            </a:r>
            <a:r>
              <a:rPr lang="en" sz="1400"/>
              <a:t> (subtask 1.4) Interface all sensors with arduino</a:t>
            </a:r>
            <a:endParaRPr sz="1400"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75" y="1606550"/>
            <a:ext cx="3330626" cy="27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1400"/>
              <a:t>PROJECT INSPIRATION</a:t>
            </a:r>
            <a:endParaRPr sz="1400"/>
          </a:p>
        </p:txBody>
      </p:sp>
      <p:pic>
        <p:nvPicPr>
          <p:cNvPr id="196" name="Google Shape;196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085" r="32086" t="0"/>
          <a:stretch/>
        </p:blipFill>
        <p:spPr>
          <a:xfrm>
            <a:off x="5652190" y="685800"/>
            <a:ext cx="2460730" cy="3429000"/>
          </a:xfrm>
          <a:prstGeom prst="rect">
            <a:avLst/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514350" y="2228850"/>
            <a:ext cx="462349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This was a mini fire detection system found on Nevon Projects. </a:t>
            </a:r>
            <a:endParaRPr sz="1100"/>
          </a:p>
          <a:p>
            <a:pPr indent="-209550" lvl="0" marL="21590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Detects a fire using a thermistor.  </a:t>
            </a:r>
            <a:endParaRPr sz="1100"/>
          </a:p>
          <a:p>
            <a:pPr indent="-209550" lvl="0" marL="215900" rtl="0" algn="l"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Simple LED and alarm notification.</a:t>
            </a:r>
            <a:endParaRPr sz="1100"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100"/>
              <a:t>A good base line device but leaves a lot to be desired. </a:t>
            </a:r>
            <a:r>
              <a:rPr lang="en" sz="1200"/>
              <a:t> </a:t>
            </a:r>
            <a:endParaRPr sz="1100"/>
          </a:p>
          <a:p>
            <a:pPr indent="-139700" lvl="0" marL="215900" rtl="0" algn="l"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200"/>
          </a:p>
          <a:p>
            <a:pPr indent="-139700" lvl="0" marL="215900" rtl="0" algn="l"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Implementation of task 2.1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4467425" y="1352150"/>
            <a:ext cx="4454100" cy="299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This RF module will have an RF Transmitter and an RF Receiver. The transmitter/receiver (Tx/Rx) pair operates at a frequency of 433 MHz. An RF transmitter receives serial data and transmits it wirelessly through RF through its antenna.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75" y="1286463"/>
            <a:ext cx="4031150" cy="37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</a:t>
            </a:r>
            <a:r>
              <a:rPr lang="en" sz="1400"/>
              <a:t> of task 3.1</a:t>
            </a:r>
            <a:endParaRPr sz="1400"/>
          </a:p>
        </p:txBody>
      </p:sp>
      <p:sp>
        <p:nvSpPr>
          <p:cNvPr id="326" name="Google Shape;326;p51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 Owner registers and makes an account. Includes name, email, phone number, username, password, verify password, building address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 Design and layout of building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 Employee information. Includes name, number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1400"/>
              <a:t>NEST SMART DETECTOR</a:t>
            </a:r>
            <a:endParaRPr sz="1400"/>
          </a:p>
        </p:txBody>
      </p:sp>
      <p:pic>
        <p:nvPicPr>
          <p:cNvPr id="203" name="Google Shape;203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221" r="23222" t="0"/>
          <a:stretch/>
        </p:blipFill>
        <p:spPr>
          <a:xfrm>
            <a:off x="5652190" y="685800"/>
            <a:ext cx="2460730" cy="3429000"/>
          </a:xfrm>
          <a:prstGeom prst="rect">
            <a:avLst/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514350" y="2228850"/>
            <a:ext cx="46236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This is the Nest Project smart fire detector.  </a:t>
            </a:r>
            <a:endParaRPr sz="1100"/>
          </a:p>
          <a:p>
            <a:pPr indent="-20955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Uses a photoelectric sensor and a split-spectrum sensor to detect possible fire threats.  </a:t>
            </a:r>
            <a:endParaRPr sz="1100"/>
          </a:p>
          <a:p>
            <a:pPr indent="-20955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Is equipped with its own app that alerts users when an issue arises.  </a:t>
            </a:r>
            <a:endParaRPr sz="1100"/>
          </a:p>
          <a:p>
            <a:pPr indent="-20955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Can be deactivated via app interface if there is a false alarm.  </a:t>
            </a:r>
            <a:endParaRPr sz="1100"/>
          </a:p>
          <a:p>
            <a:pPr indent="-20955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Prices range from 50 through 180 dollars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1400"/>
              <a:t>ALEXA ENABLED SMOKE DETECTOR AND CO MONITOR</a:t>
            </a:r>
            <a:endParaRPr sz="1400"/>
          </a:p>
        </p:txBody>
      </p:sp>
      <p:pic>
        <p:nvPicPr>
          <p:cNvPr id="210" name="Google Shape;210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242" r="27242" t="0"/>
          <a:stretch/>
        </p:blipFill>
        <p:spPr>
          <a:xfrm>
            <a:off x="5652190" y="685800"/>
            <a:ext cx="2460730" cy="3429000"/>
          </a:xfrm>
          <a:prstGeom prst="rect">
            <a:avLst/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514350" y="2228850"/>
            <a:ext cx="46236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2250" lvl="0" marL="215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This is another product that is similar in nature to the project we envision.</a:t>
            </a:r>
            <a:endParaRPr sz="1100"/>
          </a:p>
          <a:p>
            <a:pPr indent="-22225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Uses photoelectric sensors to detect possible fires.  </a:t>
            </a:r>
            <a:endParaRPr sz="1100"/>
          </a:p>
          <a:p>
            <a:pPr indent="-22225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Comes equipped with a Carbon Monoxide monitoring system.  </a:t>
            </a:r>
            <a:endParaRPr sz="1100"/>
          </a:p>
          <a:p>
            <a:pPr indent="-22225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Compatible with all apple products. </a:t>
            </a:r>
            <a:endParaRPr sz="1100"/>
          </a:p>
          <a:p>
            <a:pPr indent="-22225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Alexa enabled and uses First Alert OneLink app to notify users.    </a:t>
            </a:r>
            <a:endParaRPr sz="1100"/>
          </a:p>
          <a:p>
            <a:pPr indent="-22860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100"/>
              <a:t>Prices range from 200 – 270 dollars. </a:t>
            </a:r>
            <a:r>
              <a:rPr lang="en" sz="1200"/>
              <a:t> </a:t>
            </a:r>
            <a:endParaRPr sz="1200"/>
          </a:p>
          <a:p>
            <a:pPr indent="-152400" lvl="0" marL="2159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" sz="1400"/>
              <a:t>SMART FIRE DETECTION SYSTEM OBJECTIVES</a:t>
            </a:r>
            <a:endParaRPr sz="1400"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100"/>
              <a:t>The project goal is to create a smart fire detection system that can be implemented for commercial and in home use.</a:t>
            </a:r>
            <a:endParaRPr sz="1100"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100"/>
              <a:t> Determine the fire location  i.e. room, floor, or stair well and notify dispatch operators and  alert building occupants.    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" sz="1400"/>
              <a:t>DESIGN REQUIREMENTS </a:t>
            </a:r>
            <a:endParaRPr sz="1400"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514351" y="1613850"/>
            <a:ext cx="7598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911 call that notifies dispatch of a potential fire and its location within the building. </a:t>
            </a:r>
            <a:r>
              <a:rPr lang="en" sz="1100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Detect the temperature of the fire (for flash point). 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Monitor Carbon Monoxide levels. 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Sms warning message for building occupants. 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Must provide output signals for PPE systems (i.e. sprinklers, automatic doors, etc.).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The time from the detector’s issuing a fire alarm signal to the controller’s receiving should be controlled within the 10 seconds (GB4717-2005 Fire Alarm Control Units)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If any module in the system fails, fire alarm controller should detect the fault in 100 seconds.  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Fire Detector should mount to existing detectors base mount. </a:t>
            </a:r>
            <a:endParaRPr sz="1100"/>
          </a:p>
          <a:p>
            <a:pPr indent="0" lvl="0" marL="215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0" lvl="0" marL="215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  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 Constraints</a:t>
            </a:r>
            <a:endParaRPr sz="1400"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Voice alarm notification for occupants of structure. 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Detector cost should not be more than 200 dollars.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Wireless nodes must be no more than 60 feet apart. 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National Industrial </a:t>
            </a:r>
            <a:r>
              <a:rPr lang="en" sz="1400"/>
              <a:t>Standards</a:t>
            </a:r>
            <a:endParaRPr sz="1400"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514351" y="1941175"/>
            <a:ext cx="7598700" cy="273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initiation function provides the input signal to the system (NFPA 101, 9.6.1.7). 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notification function is the means by which the system advises that human action is required in response to a particular condition </a:t>
            </a:r>
            <a:r>
              <a:rPr lang="en" sz="1100"/>
              <a:t>(NFPA 101, 9.6.1.7)</a:t>
            </a:r>
            <a:r>
              <a:rPr lang="en" sz="1100"/>
              <a:t>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control function provides outputs to control building equipment to enhance protection of life </a:t>
            </a:r>
            <a:r>
              <a:rPr lang="en" sz="1100"/>
              <a:t>(NFPA 101, 9.6.1.7)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Occupant notification shall be by means of voice announcements (NFPA 101, 12.3.4).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FFFFFF"/>
                </a:solidFill>
              </a:rPr>
              <a:t>Fire alarm circuits shall be installed in a neat workmanlike manner (NFPA 70 Art. 760.24).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FFFFFF"/>
                </a:solidFill>
              </a:rPr>
              <a:t>Cables and conductors installed exposed on the surface of ceilings and sidewalls shall be supported by the building structure in such a manner that the cable will not be damaged by normal building use </a:t>
            </a:r>
            <a:r>
              <a:rPr lang="en" sz="1100"/>
              <a:t>(NFPA 70 Art. 760.24)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Smoke detector must be replaced every ten years in accordance to Maryland Smoke Alarm Law.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smoke alarm requirements for existing older homes are based upon when the house was built.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Law heavily emphasises the use of sealed smoke alarms with long life batteries and silence/hush buttons.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 Any new home in Maryland constructed after January 1, 1989 required at least one hardwired electric smoke alarm on every level of the home, including the basement.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units must be interconnected in order that activation of any one of the required smoke alarms resulted in the sounding all of the required smoke alarms.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time from the detector’s issuing a fire alarm signal to the controller’s receiving should be controlled within the 10 seconds (GB4717-2005 Fire Alarm Control Units)</a:t>
            </a:r>
            <a:endParaRPr sz="11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123926" y="370450"/>
            <a:ext cx="75987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System Diagram </a:t>
            </a:r>
            <a:endParaRPr sz="1400"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514350" y="1606550"/>
            <a:ext cx="5183700" cy="3307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5" y="1606550"/>
            <a:ext cx="8911275" cy="34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